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7"/>
  </p:notesMasterIdLst>
  <p:handoutMasterIdLst>
    <p:handoutMasterId r:id="rId8"/>
  </p:handoutMasterIdLst>
  <p:sldIdLst>
    <p:sldId id="265" r:id="rId3"/>
    <p:sldId id="266" r:id="rId4"/>
    <p:sldId id="268" r:id="rId5"/>
    <p:sldId id="267" r:id="rId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1212" autoAdjust="0"/>
  </p:normalViewPr>
  <p:slideViewPr>
    <p:cSldViewPr>
      <p:cViewPr varScale="1">
        <p:scale>
          <a:sx n="116" d="100"/>
          <a:sy n="11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664575"/>
            <a:ext cx="3103562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altLang="de-DE" sz="800" dirty="0"/>
              <a:t>KIT – Die Forschungsuniversität in der </a:t>
            </a:r>
            <a:r>
              <a:rPr lang="de-DE" altLang="de-DE" sz="800" dirty="0" smtClean="0"/>
              <a:t>Helmholtz-Gemeinschaft</a:t>
            </a:r>
            <a:endParaRPr lang="de-DE" altLang="de-DE" sz="800" dirty="0"/>
          </a:p>
        </p:txBody>
      </p:sp>
      <p:pic>
        <p:nvPicPr>
          <p:cNvPr id="6148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94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67A72A-DB5D-4F56-8EC2-CA1C05C6F5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8894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67A72A-DB5D-4F56-8EC2-CA1C05C6F54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09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67A72A-DB5D-4F56-8EC2-CA1C05C6F54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27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821"/>
          <a:stretch/>
        </p:blipFill>
        <p:spPr bwMode="auto">
          <a:xfrm>
            <a:off x="55659" y="3537422"/>
            <a:ext cx="9088341" cy="284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 descr="II_rahmen_neu_tit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597650"/>
            <a:ext cx="3670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800" dirty="0" smtClean="0"/>
              <a:t>KIT – Die Forschungsuniversität in der Helmholtz-Gemeinschaft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dirty="0" smtClean="0">
                <a:solidFill>
                  <a:schemeClr val="bg1"/>
                </a:solidFill>
              </a:rPr>
              <a:t>KIT-Fakultät</a:t>
            </a:r>
            <a:r>
              <a:rPr lang="de-DE" altLang="de-DE" sz="1000" baseline="0" dirty="0" smtClean="0">
                <a:solidFill>
                  <a:schemeClr val="bg1"/>
                </a:solidFill>
              </a:rPr>
              <a:t> </a:t>
            </a:r>
            <a:r>
              <a:rPr lang="de-DE" altLang="de-DE" sz="1000" dirty="0" smtClean="0">
                <a:solidFill>
                  <a:schemeClr val="bg1"/>
                </a:solidFill>
              </a:rPr>
              <a:t>Maschinenbau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32240" y="6497638"/>
            <a:ext cx="2313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 smtClean="0">
                <a:solidFill>
                  <a:schemeClr val="bg1"/>
                </a:solidFill>
              </a:rPr>
              <a:t>www.mach.kit.edu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449081"/>
            <a:ext cx="325884" cy="3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5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Andrea Morlock-Scherm, Leitung ISIM – Internationaler Nachmittag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371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Andrea Morlock-Scherm, Leitung ISIM – Internationaler Nachmittag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005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17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55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77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40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80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58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785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33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Andrea Morlock-Scherm, Leitung ISIM – Internationaler Nachmittag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83833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530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725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65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Andrea Morlock-Scherm, Leitung ISIM – Internationaler Nachmittag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098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Andrea Morlock-Scherm, Leitung ISIM – Internationaler Nachmittag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66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Andrea Morlock-Scherm, Leitung ISIM – Internationaler Nachmittag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419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Andrea Morlock-Scherm, Leitung ISIM – Internationaler Nachmittag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722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Andrea Morlock-Scherm, Leitung ISIM – Internationaler Nachmittag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9511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Andrea Morlock-Scherm, Leitung ISIM – Internationaler Nachmittag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383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Andrea Morlock-Scherm, Leitung ISIM – Internationaler Nachmittag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77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Karlsruhe Institute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Technology (KIT).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900" dirty="0" smtClean="0"/>
              <a:t>KIT-Fakultät</a:t>
            </a:r>
            <a:r>
              <a:rPr lang="de-DE" altLang="de-DE" sz="900" baseline="0" dirty="0" smtClean="0"/>
              <a:t> Maschinenbau</a:t>
            </a:r>
            <a:endParaRPr lang="de-DE" altLang="de-DE" sz="900" dirty="0" smtClean="0"/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54A418E-6344-4ED6-8704-DB1BFEA8A132}" type="slidenum">
              <a:rPr lang="de-DE" alt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900" b="1" smtClean="0"/>
          </a:p>
        </p:txBody>
      </p:sp>
      <p:pic>
        <p:nvPicPr>
          <p:cNvPr id="1031" name="Picture 13" descr="KIT-Logo-rgb_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900" dirty="0" smtClean="0"/>
              <a:t>14.11.2018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altLang="de-DE" dirty="0" smtClean="0"/>
              <a:t>Andrea Morlock-Scherm, Leitung ISIM – Internationaler Nachmittag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004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Andrea Morlock-Scherm, Leitung ISIM – Internationaler Nachmittag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CBD-337D-45F4-911C-98C228791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5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2600" b="1" dirty="0" smtClean="0">
                <a:solidFill>
                  <a:schemeClr val="tx2"/>
                </a:solidFill>
              </a:rPr>
              <a:t>Internationaler Nachmittag  </a:t>
            </a:r>
            <a:endParaRPr lang="de-DE" altLang="de-DE" sz="2600" b="1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 smtClean="0">
                <a:solidFill>
                  <a:srgbClr val="000000"/>
                </a:solidFill>
              </a:rPr>
              <a:t>14. November 2018</a:t>
            </a:r>
            <a:endParaRPr lang="de-DE" altLang="de-DE" sz="16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Andrea\Desktop\fahnen-brei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638128"/>
            <a:ext cx="89344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6600" cy="5110757"/>
          </a:xfrm>
        </p:spPr>
        <p:txBody>
          <a:bodyPr/>
          <a:lstStyle/>
          <a:p>
            <a:pPr marL="0" lvl="0" indent="0">
              <a:buNone/>
            </a:pPr>
            <a:r>
              <a:rPr lang="de-DE" sz="1600" b="1" dirty="0" smtClean="0"/>
              <a:t>1. Begrüßung 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 </a:t>
            </a:r>
          </a:p>
          <a:p>
            <a:pPr marL="0" indent="0">
              <a:buNone/>
            </a:pPr>
            <a:r>
              <a:rPr lang="de-DE" sz="1600" dirty="0"/>
              <a:t>13:30  – 13:40 Uhr       	</a:t>
            </a:r>
            <a:r>
              <a:rPr lang="de-DE" sz="1600" b="1" dirty="0"/>
              <a:t>Begrüßung und Einführung</a:t>
            </a:r>
          </a:p>
          <a:p>
            <a:pPr marL="0" indent="0">
              <a:buNone/>
            </a:pPr>
            <a:r>
              <a:rPr lang="de-DE" sz="1600" dirty="0" smtClean="0"/>
              <a:t>			Prof</a:t>
            </a:r>
            <a:r>
              <a:rPr lang="de-DE" sz="1600" dirty="0"/>
              <a:t>. Proppe, Dekan der KIT-Fakultät für </a:t>
            </a:r>
            <a:r>
              <a:rPr lang="de-DE" sz="1600" dirty="0" smtClean="0"/>
              <a:t>Maschinenbau  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 </a:t>
            </a:r>
          </a:p>
          <a:p>
            <a:pPr marL="0" lvl="0" indent="0">
              <a:buNone/>
            </a:pPr>
            <a:r>
              <a:rPr lang="de-DE" sz="1600" b="1" dirty="0" smtClean="0"/>
              <a:t>2. Gastvortrag 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b="1" dirty="0" smtClean="0"/>
              <a:t> 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13:40  </a:t>
            </a:r>
            <a:r>
              <a:rPr lang="de-DE" sz="1600" dirty="0"/>
              <a:t>– 13:55 Uhr       	Vorstellung der </a:t>
            </a:r>
            <a:r>
              <a:rPr lang="de-DE" sz="1600" b="1" dirty="0"/>
              <a:t>Universität </a:t>
            </a:r>
            <a:r>
              <a:rPr lang="de-DE" sz="1600" b="1" dirty="0" err="1"/>
              <a:t>Skövde</a:t>
            </a:r>
            <a:r>
              <a:rPr lang="de-DE" sz="1600" b="1" dirty="0"/>
              <a:t>/Schweden</a:t>
            </a:r>
          </a:p>
          <a:p>
            <a:pPr marL="0" indent="0">
              <a:buNone/>
            </a:pPr>
            <a:r>
              <a:rPr lang="en-US" sz="1600" dirty="0" smtClean="0"/>
              <a:t>			Dr</a:t>
            </a:r>
            <a:r>
              <a:rPr lang="en-US" sz="1600" dirty="0"/>
              <a:t>. Enrique Ruiz </a:t>
            </a:r>
            <a:r>
              <a:rPr lang="en-US" sz="1600" dirty="0" smtClean="0"/>
              <a:t>Zúñiga,</a:t>
            </a:r>
            <a:r>
              <a:rPr lang="de-DE" sz="1600" dirty="0"/>
              <a:t> 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		</a:t>
            </a:r>
            <a:r>
              <a:rPr lang="en-US" sz="1600" dirty="0" smtClean="0"/>
              <a:t>Production </a:t>
            </a:r>
            <a:r>
              <a:rPr lang="en-US" sz="1600" dirty="0"/>
              <a:t>and </a:t>
            </a:r>
            <a:r>
              <a:rPr lang="en-US" sz="1600" dirty="0" smtClean="0"/>
              <a:t>Automation Division</a:t>
            </a:r>
            <a:r>
              <a:rPr lang="en-US" sz="1600" dirty="0"/>
              <a:t>,</a:t>
            </a:r>
            <a:endParaRPr lang="de-DE" sz="1600" dirty="0"/>
          </a:p>
          <a:p>
            <a:pPr marL="0" indent="0">
              <a:buNone/>
            </a:pPr>
            <a:r>
              <a:rPr lang="en-US" sz="1600" dirty="0" smtClean="0"/>
              <a:t>  			School </a:t>
            </a:r>
            <a:r>
              <a:rPr lang="en-US" sz="1600" dirty="0"/>
              <a:t>of Engineering Science, University of </a:t>
            </a:r>
            <a:r>
              <a:rPr lang="en-US" sz="1600" dirty="0" err="1" smtClean="0"/>
              <a:t>Skövde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b="1" dirty="0"/>
              <a:t> </a:t>
            </a:r>
            <a:endParaRPr lang="de-DE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Andrea Morlock-Scherm, Leitung ISIM – Internationaler Nachmittag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966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1600" b="1" dirty="0" smtClean="0"/>
              <a:t>3. Fakultätsspezifische Austauschprogramme</a:t>
            </a:r>
            <a:endParaRPr lang="de-DE" sz="1600" dirty="0" smtClean="0"/>
          </a:p>
          <a:p>
            <a:pPr marL="0" lv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600" dirty="0"/>
              <a:t>14:00 – 14:30 Uhr	</a:t>
            </a:r>
            <a:r>
              <a:rPr lang="de-DE" sz="1600" dirty="0" smtClean="0"/>
              <a:t>	</a:t>
            </a:r>
            <a:r>
              <a:rPr lang="de-DE" sz="1600" b="1" dirty="0" smtClean="0"/>
              <a:t>Frankreich</a:t>
            </a:r>
            <a:r>
              <a:rPr lang="de-DE" sz="1600" dirty="0" smtClean="0"/>
              <a:t>-Programme</a:t>
            </a:r>
            <a:r>
              <a:rPr lang="de-DE" sz="1600" dirty="0"/>
              <a:t>, KIT-</a:t>
            </a:r>
            <a:r>
              <a:rPr lang="de-DE" sz="1600" dirty="0" err="1"/>
              <a:t>DeFI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		ENSAM </a:t>
            </a:r>
            <a:r>
              <a:rPr lang="de-DE" sz="1600" dirty="0"/>
              <a:t>– Metz; </a:t>
            </a:r>
            <a:r>
              <a:rPr lang="de-DE" sz="1600" dirty="0" err="1"/>
              <a:t>Ecole</a:t>
            </a:r>
            <a:r>
              <a:rPr lang="de-DE" sz="1600" dirty="0"/>
              <a:t> </a:t>
            </a:r>
            <a:r>
              <a:rPr lang="de-DE" sz="1600" dirty="0" err="1" smtClean="0"/>
              <a:t>Polytechnique</a:t>
            </a:r>
            <a:r>
              <a:rPr lang="de-DE" sz="1600" dirty="0"/>
              <a:t> </a:t>
            </a:r>
            <a:r>
              <a:rPr lang="de-DE" sz="1600" dirty="0" err="1" smtClean="0"/>
              <a:t>Palaiseau</a:t>
            </a:r>
            <a:r>
              <a:rPr lang="de-DE" sz="1600" dirty="0"/>
              <a:t>; INSA Lyon</a:t>
            </a:r>
          </a:p>
          <a:p>
            <a:pPr marL="0" indent="0">
              <a:buNone/>
            </a:pPr>
            <a:r>
              <a:rPr lang="de-DE" sz="1600" dirty="0" smtClean="0"/>
              <a:t>			Prof. Gabi (FSM), Prof</a:t>
            </a:r>
            <a:r>
              <a:rPr lang="de-DE" sz="1600" dirty="0"/>
              <a:t>. Seemann (ITM), S. </a:t>
            </a:r>
            <a:r>
              <a:rPr lang="de-DE" sz="1600" dirty="0" smtClean="0"/>
              <a:t>Kaliwe (KIT-</a:t>
            </a:r>
            <a:r>
              <a:rPr lang="de-DE" sz="1600" dirty="0" err="1" smtClean="0"/>
              <a:t>DeFI</a:t>
            </a:r>
            <a:r>
              <a:rPr lang="de-DE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14:30 – 14:45 </a:t>
            </a:r>
            <a:r>
              <a:rPr lang="en-US" sz="1600" dirty="0" err="1"/>
              <a:t>Uhr</a:t>
            </a:r>
            <a:r>
              <a:rPr lang="en-US" sz="1600" dirty="0"/>
              <a:t>	</a:t>
            </a:r>
            <a:r>
              <a:rPr lang="en-US" sz="1600" dirty="0" smtClean="0"/>
              <a:t>                </a:t>
            </a:r>
            <a:r>
              <a:rPr lang="en-US" sz="1600" b="1" dirty="0" err="1" smtClean="0"/>
              <a:t>Argentinien</a:t>
            </a:r>
            <a:r>
              <a:rPr lang="en-US" sz="1600" b="1" dirty="0"/>
              <a:t>:</a:t>
            </a:r>
            <a:r>
              <a:rPr lang="en-US" sz="1600" dirty="0"/>
              <a:t>  </a:t>
            </a:r>
            <a:r>
              <a:rPr lang="en-US" sz="1600" dirty="0" err="1"/>
              <a:t>Instituto</a:t>
            </a:r>
            <a:r>
              <a:rPr lang="en-US" sz="1600" dirty="0"/>
              <a:t> </a:t>
            </a:r>
            <a:r>
              <a:rPr lang="en-US" sz="1600" dirty="0" err="1"/>
              <a:t>Tecnológico</a:t>
            </a:r>
            <a:r>
              <a:rPr lang="en-US" sz="1600" dirty="0"/>
              <a:t> de Buenos Aires, ITBA   </a:t>
            </a:r>
            <a:r>
              <a:rPr lang="en-US" sz="1600" dirty="0" smtClean="0"/>
              <a:t>				Prof</a:t>
            </a:r>
            <a:r>
              <a:rPr lang="en-US" sz="1600" dirty="0"/>
              <a:t>. </a:t>
            </a:r>
            <a:r>
              <a:rPr lang="en-US" sz="1600" dirty="0" smtClean="0"/>
              <a:t>Gabi (FSM)</a:t>
            </a:r>
            <a:endParaRPr lang="de-DE" sz="1600" dirty="0" smtClean="0"/>
          </a:p>
          <a:p>
            <a:pPr marL="0" indent="0">
              <a:buNone/>
            </a:pPr>
            <a:r>
              <a:rPr lang="en-US" sz="1600" dirty="0" smtClean="0"/>
              <a:t>14:45 </a:t>
            </a:r>
            <a:r>
              <a:rPr lang="en-US" sz="1600" dirty="0"/>
              <a:t>– 15:00 </a:t>
            </a:r>
            <a:r>
              <a:rPr lang="en-US" sz="1600" dirty="0" err="1" smtClean="0"/>
              <a:t>Uhr</a:t>
            </a:r>
            <a:r>
              <a:rPr lang="en-US" sz="1600" dirty="0" smtClean="0"/>
              <a:t> 	</a:t>
            </a:r>
            <a:r>
              <a:rPr lang="en-US" sz="1600" dirty="0"/>
              <a:t>	</a:t>
            </a:r>
            <a:r>
              <a:rPr lang="en-US" sz="1600" b="1" dirty="0" err="1"/>
              <a:t>Südkorea</a:t>
            </a:r>
            <a:r>
              <a:rPr lang="en-US" sz="1600" b="1" dirty="0"/>
              <a:t>: </a:t>
            </a:r>
            <a:r>
              <a:rPr lang="en-US" sz="1600" dirty="0" err="1"/>
              <a:t>Doppelmaster</a:t>
            </a:r>
            <a:r>
              <a:rPr lang="en-US" sz="1600" b="1" dirty="0"/>
              <a:t> </a:t>
            </a:r>
            <a:r>
              <a:rPr lang="en-US" sz="1600" dirty="0" err="1"/>
              <a:t>mit</a:t>
            </a:r>
            <a:r>
              <a:rPr lang="en-US" sz="1600" b="1" dirty="0"/>
              <a:t> </a:t>
            </a:r>
            <a:r>
              <a:rPr lang="en-US" sz="1600" dirty="0"/>
              <a:t>Korea Advanced Institute of </a:t>
            </a:r>
            <a:r>
              <a:rPr lang="en-US" sz="1600" dirty="0" smtClean="0"/>
              <a:t>				Science </a:t>
            </a:r>
            <a:r>
              <a:rPr lang="en-US" sz="1600" dirty="0"/>
              <a:t>and Technology, KAIST, </a:t>
            </a:r>
            <a:r>
              <a:rPr lang="en-US" sz="1600" dirty="0" err="1" smtClean="0"/>
              <a:t>Daejon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		Dr</a:t>
            </a:r>
            <a:r>
              <a:rPr lang="de-DE" sz="1600" dirty="0"/>
              <a:t>. A. </a:t>
            </a:r>
            <a:r>
              <a:rPr lang="de-DE" sz="1600" dirty="0" err="1" smtClean="0"/>
              <a:t>Velji</a:t>
            </a:r>
            <a:r>
              <a:rPr lang="de-DE" sz="1600" dirty="0" smtClean="0"/>
              <a:t> (</a:t>
            </a:r>
            <a:r>
              <a:rPr lang="de-DE" sz="1600" dirty="0" err="1" smtClean="0"/>
              <a:t>IfKM</a:t>
            </a:r>
            <a:r>
              <a:rPr lang="de-DE" sz="1600" dirty="0" smtClean="0"/>
              <a:t>)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15:00 – 15:20 Uhr	</a:t>
            </a:r>
            <a:r>
              <a:rPr lang="de-DE" sz="1600" dirty="0" smtClean="0"/>
              <a:t> 	</a:t>
            </a:r>
            <a:r>
              <a:rPr lang="de-DE" sz="1600" b="1" dirty="0" smtClean="0"/>
              <a:t>China</a:t>
            </a:r>
            <a:r>
              <a:rPr lang="de-DE" sz="1600" b="1" dirty="0"/>
              <a:t>:</a:t>
            </a:r>
            <a:r>
              <a:rPr lang="de-DE" sz="1600" dirty="0"/>
              <a:t> Doppelmaster </a:t>
            </a:r>
            <a:r>
              <a:rPr lang="de-DE" sz="1600" dirty="0" err="1"/>
              <a:t>Tongji</a:t>
            </a:r>
            <a:r>
              <a:rPr lang="de-DE" sz="1600" dirty="0"/>
              <a:t>-Universität, Shanghai</a:t>
            </a:r>
          </a:p>
          <a:p>
            <a:pPr marL="0" indent="0">
              <a:buNone/>
            </a:pPr>
            <a:r>
              <a:rPr lang="de-DE" sz="1600" dirty="0" smtClean="0"/>
              <a:t>			</a:t>
            </a:r>
            <a:r>
              <a:rPr lang="de-DE" sz="1600" dirty="0" err="1" smtClean="0"/>
              <a:t>M.Sc</a:t>
            </a:r>
            <a:r>
              <a:rPr lang="de-DE" sz="1600" dirty="0"/>
              <a:t>. Tzu-Hsiang </a:t>
            </a:r>
            <a:r>
              <a:rPr lang="de-DE" sz="1600" dirty="0" smtClean="0"/>
              <a:t>Lin (IPEK)</a:t>
            </a:r>
            <a:endParaRPr lang="de-DE" sz="1600" dirty="0" smtClean="0"/>
          </a:p>
          <a:p>
            <a:pPr marL="0" indent="0">
              <a:buNone/>
            </a:pPr>
            <a:r>
              <a:rPr lang="en-US" sz="1600" dirty="0" smtClean="0"/>
              <a:t>15:20 </a:t>
            </a:r>
            <a:r>
              <a:rPr lang="en-US" sz="1600" dirty="0"/>
              <a:t>– 15:40 </a:t>
            </a:r>
            <a:r>
              <a:rPr lang="en-US" sz="1600" dirty="0" err="1"/>
              <a:t>Uhr</a:t>
            </a: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b="1" dirty="0" smtClean="0"/>
              <a:t>USA </a:t>
            </a:r>
            <a:r>
              <a:rPr lang="en-US" sz="1600" b="1" dirty="0"/>
              <a:t>und China:</a:t>
            </a:r>
            <a:r>
              <a:rPr lang="en-US" sz="1600" dirty="0"/>
              <a:t> </a:t>
            </a:r>
            <a:r>
              <a:rPr lang="en-US" sz="1600" dirty="0" smtClean="0"/>
              <a:t>GEARE</a:t>
            </a:r>
            <a:r>
              <a:rPr lang="de-DE" sz="1600" dirty="0" smtClean="0"/>
              <a:t>:</a:t>
            </a:r>
            <a:r>
              <a:rPr lang="en-US" sz="1600" dirty="0" smtClean="0"/>
              <a:t>Purdue </a:t>
            </a:r>
            <a:r>
              <a:rPr lang="en-US" sz="1600" dirty="0" err="1" smtClean="0"/>
              <a:t>UniversityLafayette</a:t>
            </a:r>
            <a:r>
              <a:rPr lang="en-US" sz="1600" dirty="0" smtClean="0"/>
              <a:t>/Indiana 			und </a:t>
            </a:r>
            <a:r>
              <a:rPr lang="en-US" sz="1600" dirty="0" err="1"/>
              <a:t>Jiaotong</a:t>
            </a:r>
            <a:r>
              <a:rPr lang="en-US" sz="1600" dirty="0"/>
              <a:t> University, Shanghai</a:t>
            </a:r>
            <a:endParaRPr lang="de-DE" sz="1600" dirty="0"/>
          </a:p>
          <a:p>
            <a:pPr marL="0" indent="0">
              <a:buNone/>
            </a:pPr>
            <a:r>
              <a:rPr lang="en-US" sz="1600" dirty="0" smtClean="0"/>
              <a:t>			M.Sc</a:t>
            </a:r>
            <a:r>
              <a:rPr lang="en-US" sz="1600" dirty="0"/>
              <a:t>. Thomas </a:t>
            </a:r>
            <a:r>
              <a:rPr lang="en-US" sz="1600" dirty="0" smtClean="0"/>
              <a:t>Klotz (IPEK</a:t>
            </a:r>
            <a:r>
              <a:rPr lang="de-DE" sz="1600" dirty="0" smtClean="0"/>
              <a:t>)</a:t>
            </a:r>
          </a:p>
          <a:p>
            <a:pPr marL="0" indent="0">
              <a:buNone/>
            </a:pPr>
            <a:r>
              <a:rPr lang="en-US" sz="1600" dirty="0" smtClean="0"/>
              <a:t>15:40 </a:t>
            </a:r>
            <a:r>
              <a:rPr lang="en-US" sz="1600" dirty="0"/>
              <a:t>– 16:00 </a:t>
            </a:r>
            <a:r>
              <a:rPr lang="en-US" sz="1600" dirty="0" err="1"/>
              <a:t>Uhr</a:t>
            </a:r>
            <a:r>
              <a:rPr lang="en-US" sz="1600" dirty="0"/>
              <a:t> 	</a:t>
            </a:r>
            <a:r>
              <a:rPr lang="en-US" sz="1600" dirty="0" smtClean="0"/>
              <a:t>	</a:t>
            </a:r>
            <a:r>
              <a:rPr lang="en-US" sz="1600" b="1" dirty="0" smtClean="0"/>
              <a:t>USA</a:t>
            </a:r>
            <a:r>
              <a:rPr lang="en-US" sz="1600" b="1" dirty="0"/>
              <a:t>:</a:t>
            </a:r>
            <a:r>
              <a:rPr lang="en-US" sz="1600" dirty="0"/>
              <a:t> University of </a:t>
            </a:r>
            <a:r>
              <a:rPr lang="en-US" sz="1600" dirty="0" smtClean="0"/>
              <a:t>Ken</a:t>
            </a:r>
            <a:r>
              <a:rPr lang="en-US" sz="1600" dirty="0"/>
              <a:t>tucky, Lexington</a:t>
            </a:r>
            <a:endParaRPr lang="de-DE" sz="1600" dirty="0"/>
          </a:p>
          <a:p>
            <a:pPr marL="0" indent="0">
              <a:buNone/>
            </a:pPr>
            <a:r>
              <a:rPr lang="en-US" sz="1600" dirty="0" smtClean="0"/>
              <a:t>		               </a:t>
            </a:r>
            <a:r>
              <a:rPr lang="de-DE" sz="1600" dirty="0" smtClean="0"/>
              <a:t> Dr</a:t>
            </a:r>
            <a:r>
              <a:rPr lang="de-DE" sz="1600" dirty="0"/>
              <a:t>. D. </a:t>
            </a:r>
            <a:r>
              <a:rPr lang="de-DE" sz="1600" dirty="0" smtClean="0"/>
              <a:t>Weygand (IAM)        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Andrea Morlock-Scherm, Leitung ISIM – Internationaler Nachmittag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634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1600" b="1" dirty="0" smtClean="0"/>
              <a:t>4. Allgemeine </a:t>
            </a:r>
            <a:r>
              <a:rPr lang="de-DE" sz="1600" b="1" dirty="0"/>
              <a:t>Austauschprogramme 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 </a:t>
            </a:r>
          </a:p>
          <a:p>
            <a:pPr marL="0" indent="0">
              <a:buNone/>
            </a:pPr>
            <a:r>
              <a:rPr lang="de-DE" sz="1600" dirty="0"/>
              <a:t>16:15  – 16:35 Uhr	</a:t>
            </a:r>
            <a:r>
              <a:rPr lang="de-DE" sz="1600" dirty="0" smtClean="0"/>
              <a:t>	</a:t>
            </a:r>
            <a:r>
              <a:rPr lang="de-DE" sz="1600" b="1" dirty="0" smtClean="0"/>
              <a:t>Austauschprogramme</a:t>
            </a:r>
            <a:r>
              <a:rPr lang="de-DE" sz="1600" dirty="0" smtClean="0"/>
              <a:t> </a:t>
            </a:r>
            <a:r>
              <a:rPr lang="de-DE" sz="1600" b="1" dirty="0"/>
              <a:t>weltweit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 smtClean="0"/>
              <a:t>			L</a:t>
            </a:r>
            <a:r>
              <a:rPr lang="de-DE" sz="1600" dirty="0"/>
              <a:t>. </a:t>
            </a:r>
            <a:r>
              <a:rPr lang="de-DE" sz="1600" dirty="0" smtClean="0"/>
              <a:t>Fischer (</a:t>
            </a:r>
            <a:r>
              <a:rPr lang="de-DE" sz="1600" dirty="0" err="1" smtClean="0"/>
              <a:t>IStO</a:t>
            </a:r>
            <a:r>
              <a:rPr lang="de-DE" sz="1600" dirty="0" smtClean="0"/>
              <a:t>)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16:35  </a:t>
            </a:r>
            <a:r>
              <a:rPr lang="de-DE" sz="1600" dirty="0"/>
              <a:t>– 16:55 </a:t>
            </a:r>
            <a:r>
              <a:rPr lang="de-DE" sz="1600" dirty="0" smtClean="0"/>
              <a:t>Uhr	</a:t>
            </a:r>
            <a:r>
              <a:rPr lang="de-DE" sz="1600" dirty="0"/>
              <a:t>	</a:t>
            </a:r>
            <a:r>
              <a:rPr lang="de-DE" sz="1600" b="1" dirty="0"/>
              <a:t>Europäische Austauschprogramme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			A</a:t>
            </a:r>
            <a:r>
              <a:rPr lang="de-DE" sz="1600" dirty="0"/>
              <a:t>. </a:t>
            </a:r>
            <a:r>
              <a:rPr lang="de-DE" sz="1600" dirty="0" smtClean="0"/>
              <a:t>Morlock-Scherm (ISIM) </a:t>
            </a:r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 </a:t>
            </a:r>
            <a:endParaRPr lang="de-DE" sz="1600" dirty="0"/>
          </a:p>
          <a:p>
            <a:pPr marL="0" lvl="0" indent="0">
              <a:buNone/>
            </a:pPr>
            <a:r>
              <a:rPr lang="de-DE" sz="1600" b="1" dirty="0" smtClean="0"/>
              <a:t>5. Praktika </a:t>
            </a:r>
            <a:r>
              <a:rPr lang="de-DE" sz="1600" b="1" dirty="0"/>
              <a:t>und Abschlussarbeiten im Ausland 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 </a:t>
            </a:r>
          </a:p>
          <a:p>
            <a:pPr marL="0" indent="0">
              <a:buNone/>
            </a:pPr>
            <a:r>
              <a:rPr lang="de-DE" sz="1600" dirty="0"/>
              <a:t>17:00 – 17:15 Uhr	</a:t>
            </a:r>
            <a:r>
              <a:rPr lang="de-DE" sz="1600" dirty="0" smtClean="0"/>
              <a:t>	</a:t>
            </a:r>
            <a:r>
              <a:rPr lang="de-DE" sz="1600" b="1" dirty="0" smtClean="0"/>
              <a:t>CERN</a:t>
            </a:r>
            <a:r>
              <a:rPr lang="de-DE" sz="1600" dirty="0"/>
              <a:t>, Genf  und </a:t>
            </a:r>
            <a:r>
              <a:rPr lang="de-DE" sz="1600" dirty="0" smtClean="0"/>
              <a:t>Internationales </a:t>
            </a:r>
            <a:r>
              <a:rPr lang="de-DE" sz="1600" b="1" dirty="0" err="1" smtClean="0"/>
              <a:t>MINTernship</a:t>
            </a:r>
            <a:r>
              <a:rPr lang="de-DE" sz="1600" dirty="0" smtClean="0"/>
              <a:t>-Programm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			</a:t>
            </a:r>
            <a:r>
              <a:rPr lang="de-DE" sz="1600" dirty="0" smtClean="0"/>
              <a:t>A</a:t>
            </a:r>
            <a:r>
              <a:rPr lang="de-DE" sz="1600" dirty="0"/>
              <a:t>. Morlock-Scherm und R. Winkler</a:t>
            </a:r>
            <a:r>
              <a:rPr lang="de-DE" sz="1600" dirty="0" smtClean="0"/>
              <a:t>,</a:t>
            </a:r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		i.V. Dr. Kai </a:t>
            </a:r>
            <a:r>
              <a:rPr lang="de-DE" sz="1600" dirty="0" smtClean="0"/>
              <a:t>Rebensburg (</a:t>
            </a:r>
            <a:r>
              <a:rPr lang="de-DE" sz="1600" dirty="0" err="1" smtClean="0"/>
              <a:t>IStO</a:t>
            </a:r>
            <a:r>
              <a:rPr lang="de-DE" sz="1600" dirty="0" smtClean="0"/>
              <a:t>) </a:t>
            </a:r>
            <a:r>
              <a:rPr lang="de-DE" sz="1600" dirty="0" smtClean="0"/>
              <a:t>			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17:15  – 17:30 </a:t>
            </a:r>
            <a:r>
              <a:rPr lang="de-DE" sz="1600" dirty="0" smtClean="0"/>
              <a:t>Uhr	 </a:t>
            </a:r>
            <a:r>
              <a:rPr lang="de-DE" sz="1600" dirty="0"/>
              <a:t>	</a:t>
            </a:r>
            <a:r>
              <a:rPr lang="de-DE" sz="1600" b="1" dirty="0"/>
              <a:t>GAMI:</a:t>
            </a:r>
            <a:r>
              <a:rPr lang="de-DE" sz="1600" dirty="0"/>
              <a:t> Abschlussarbeiten und Praktika in </a:t>
            </a:r>
            <a:r>
              <a:rPr lang="de-DE" sz="1600" b="1" dirty="0"/>
              <a:t>China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		</a:t>
            </a:r>
            <a:r>
              <a:rPr lang="de-DE" sz="1600" dirty="0" err="1" smtClean="0"/>
              <a:t>M.Sc</a:t>
            </a:r>
            <a:r>
              <a:rPr lang="de-DE" sz="1600" dirty="0"/>
              <a:t>. S. </a:t>
            </a:r>
            <a:r>
              <a:rPr lang="de-DE" sz="1600" dirty="0" smtClean="0"/>
              <a:t>Yang (wbk)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17:30  – 17:45 Uhr	</a:t>
            </a:r>
            <a:r>
              <a:rPr lang="de-DE" sz="1600" dirty="0" smtClean="0"/>
              <a:t>	</a:t>
            </a:r>
            <a:r>
              <a:rPr lang="de-DE" sz="1600" b="1" dirty="0" smtClean="0"/>
              <a:t>IAESTE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			B</a:t>
            </a:r>
            <a:r>
              <a:rPr lang="de-DE" sz="1600" dirty="0"/>
              <a:t>. </a:t>
            </a:r>
            <a:r>
              <a:rPr lang="de-DE" sz="1600" dirty="0" smtClean="0"/>
              <a:t>Mutter</a:t>
            </a:r>
            <a:endParaRPr lang="de-DE" sz="1600" dirty="0"/>
          </a:p>
          <a:p>
            <a:pPr marL="0" indent="0">
              <a:buNone/>
            </a:pPr>
            <a:r>
              <a:rPr lang="de-DE" sz="1400" dirty="0"/>
              <a:t> 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Andrea Morlock-Scherm, Leitung ISIM – Internationaler Nachmittag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819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orlage_MACH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PPT_Vorlage_MACH</Template>
  <TotalTime>0</TotalTime>
  <Words>66</Words>
  <Application>Microsoft Office PowerPoint</Application>
  <PresentationFormat>Bildschirmpräsentation (4:3)</PresentationFormat>
  <Paragraphs>56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PPT_Vorlage_MACH</vt:lpstr>
      <vt:lpstr>Benutzerdefiniertes Design</vt:lpstr>
      <vt:lpstr>PowerPoint-Präsentation</vt:lpstr>
      <vt:lpstr>Programm</vt:lpstr>
      <vt:lpstr>Programm</vt:lpstr>
      <vt:lpstr>Programm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Bliestle, Yvonne Diana (MACH)</dc:creator>
  <cp:lastModifiedBy>Morlock-Scherm, Andrea (MACH)</cp:lastModifiedBy>
  <cp:revision>49</cp:revision>
  <dcterms:created xsi:type="dcterms:W3CDTF">2016-10-27T08:41:52Z</dcterms:created>
  <dcterms:modified xsi:type="dcterms:W3CDTF">2018-11-13T15:51:11Z</dcterms:modified>
</cp:coreProperties>
</file>